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3"/>
    <p:restoredTop sz="94624"/>
  </p:normalViewPr>
  <p:slideViewPr>
    <p:cSldViewPr snapToGrid="0" snapToObjects="1">
      <p:cViewPr varScale="1">
        <p:scale>
          <a:sx n="94" d="100"/>
          <a:sy n="94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10B27-BF99-2843-96DF-B367CD7C454E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9A74B-3CFA-0C40-B5EA-AD3F318C5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6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Moho discontinuity is about 45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9A74B-3CFA-0C40-B5EA-AD3F318C5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537F3-1E15-1D4A-81CD-A902FCD23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797E0-861A-7344-92DC-EF7A9C826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9687-EC38-0D4D-A657-CB0D8B8B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C3BE-3CCB-3744-B1D8-9A1D0738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E0C3E-29E6-EC48-93CB-8F4CDB4C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28F7-7867-494E-A5F8-7B29E57E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88F82-45DF-4A45-BFF6-D1C7F8235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E79D-DF9B-CF40-8375-7D201DCF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3553A-385F-FC4C-B1CC-4C808D18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06DC5-7D3D-7C4A-948A-4CD42AAE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1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E2A57-1C08-1741-8AEE-6A7E5B8A5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8EDF4-7951-F340-88BB-F3C9E07A5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875B3-235F-6943-9791-29C4F6926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9AB6-E370-9D49-8C3B-1B21D019D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744E3-B0DC-944D-A302-96813368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4346-6FB9-8747-A633-7DA7144C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C64A-1DBC-304C-8EA7-50D941BE4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5CB5B-A944-F04C-AF13-2D7502D3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9C62-7695-534F-A2FF-FE779A43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E5DFC-DFBA-BD45-B781-72C655B8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4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F95A-9D37-8E4B-996E-0FB79DC6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6A352-AF40-9A4E-ACA6-01CF67650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BD94D-5AB9-7144-B682-C250B1CB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49A76-5B53-0341-87D6-EDCE1A58C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B1267-4E7C-1043-AA5E-3DA4388F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BD65-B715-1641-AEC5-AE10775D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0FF1-7F53-3546-89FB-B4B7AC598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E6B5-3F44-8144-B800-0AEF964E9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CFB13-5BF7-2F4D-95B3-2EA473EE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CCDE0-34E9-694E-A2B4-A950A8CC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37CA3-97BB-A44A-BE7B-BE6EB003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B8FD-08F1-E748-AAFA-DED0491E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C5BB-EC8C-BF43-B4DC-D6DAF5B10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1AFF7-708F-664C-9BA3-BABCD6980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1FA46-06D9-804D-B2D6-CDD6CC616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89BE1-1746-5940-9E83-CCC6AF7D8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BE8AC-7804-244D-83AE-6FC7C181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A788A-D4EF-294A-AB6D-FEE4F5006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1740F-9071-6A4C-A32C-FD94E47D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8D7C-9A8D-C04E-BE51-D76BFF63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C0821-AE28-7649-9488-0246DCCA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00997-3A75-5F41-AE3F-6B09ABFE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A4ED2-85D3-0343-9A7E-37DD1333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BEE74-8780-494A-97C8-9B6A9CD5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5E176-3E7F-E149-8CB3-44204E14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C0EC-EB5A-754D-AE88-CB54E520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B1D7-EF36-6145-AE75-C7A5A8EF3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E94E-C797-5F42-9E3D-58A424A9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D3C60-24FC-2342-98E3-B0FB77F98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7DDF1-A4A8-874E-A1EE-8FD68C38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6CD81-A84F-864E-A46F-23C2E1A5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9E770-AC49-4F42-9149-869CA546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4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A177-FBB0-534C-965B-D9A69DB3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AC93C-8B54-1B49-AC99-C40B71952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D01D7-AB29-2C4D-8ED0-AA55D162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CD693-2F42-A941-9BB2-BA829F86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EBDDC-A2CA-8841-B224-C13B1B6F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60A3-CE07-C548-AFDE-F19052D5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9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6AF46D-09C5-A340-AAAD-3BB7D0CA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6246-6FE6-FA4A-BF27-F773FA108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6913-7388-2542-9D1D-6BE7C46AF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EF023-BF41-9348-B62F-99D3CBE25DE2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1C6E-19D5-2F40-8A47-9CCEABB49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7889E-8C34-B142-B3B9-CFE419B8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25512-D3E8-DD48-8257-4E67E0EA0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7A1B-A528-6047-AD2A-3D7971DBC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52097"/>
          </a:xfrm>
        </p:spPr>
        <p:txBody>
          <a:bodyPr>
            <a:normAutofit fontScale="90000"/>
          </a:bodyPr>
          <a:lstStyle/>
          <a:p>
            <a:r>
              <a:rPr lang="en-US" dirty="0"/>
              <a:t>LMU-TUM Joint Meeting</a:t>
            </a:r>
            <a:br>
              <a:rPr lang="en-US" dirty="0"/>
            </a:br>
            <a:r>
              <a:rPr lang="en-US" dirty="0"/>
              <a:t> 9 August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7A041-F5B1-7547-BEAC-48811EB29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875" y="5202238"/>
            <a:ext cx="9144000" cy="1655762"/>
          </a:xfrm>
        </p:spPr>
        <p:txBody>
          <a:bodyPr/>
          <a:lstStyle/>
          <a:p>
            <a:r>
              <a:rPr lang="en-US" dirty="0" err="1"/>
              <a:t>Hongyi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(LMU)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75F27CD-CDED-8A43-A6F6-541B537F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7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8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B4A-7DC9-9A44-A316-5BD35A92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Botswana M6.4 intraplate earthquake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51E5A-19FB-8242-933B-F148195F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0" y="1483922"/>
            <a:ext cx="10515600" cy="4351338"/>
          </a:xfrm>
        </p:spPr>
        <p:txBody>
          <a:bodyPr/>
          <a:lstStyle/>
          <a:p>
            <a:r>
              <a:rPr lang="en-US" dirty="0"/>
              <a:t>1. Deep – 29-34 km, rare</a:t>
            </a:r>
          </a:p>
          <a:p>
            <a:r>
              <a:rPr lang="en-US" dirty="0"/>
              <a:t>2. Intraplate – extension focal mechanism, rare </a:t>
            </a:r>
          </a:p>
          <a:p>
            <a:r>
              <a:rPr lang="en-US" dirty="0"/>
              <a:t>3. large, Mw 6.5 (USGS), M 6.4 (UC Berkeley), rare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F7148-81E3-284C-90B1-243C1919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43" y="3429000"/>
            <a:ext cx="4445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22D6D-DBFC-9C4D-A9FC-3F4966EE2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0" y="3351757"/>
            <a:ext cx="4673688" cy="34163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C29BC7-FFE6-3D44-A39D-5BE2F3687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888" y="253999"/>
            <a:ext cx="2235112" cy="5428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871E3-5367-D048-8D61-CB8222201D98}"/>
              </a:ext>
            </a:extLst>
          </p:cNvPr>
          <p:cNvSpPr txBox="1"/>
          <p:nvPr/>
        </p:nvSpPr>
        <p:spPr>
          <a:xfrm>
            <a:off x="9956888" y="6143668"/>
            <a:ext cx="22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Materna</a:t>
            </a:r>
            <a:r>
              <a:rPr lang="en-US" dirty="0"/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18140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5C12-E964-CD48-98B7-70454FB8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0845A-7FCA-B544-A83A-2402648E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047" y="225661"/>
            <a:ext cx="8369698" cy="5851635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6436EB87-A349-7140-996B-00E92704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59" y="4612269"/>
            <a:ext cx="4303741" cy="1725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B7D9FA-4E75-594A-B5C4-16DD920E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69" y="1786463"/>
            <a:ext cx="3342310" cy="1620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DB2B9-7F24-CA40-AA2A-AD8EE34C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0" y="4261214"/>
            <a:ext cx="4893996" cy="25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2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6546-0AAB-A44D-9BF5-1222372D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methods mapped faults (</a:t>
            </a:r>
            <a:r>
              <a:rPr lang="en-US" dirty="0" err="1"/>
              <a:t>Moorkamp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2F800-A6D9-5E49-BC6C-9BF085DC1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09" y="1769242"/>
            <a:ext cx="9502512" cy="4723633"/>
          </a:xfrm>
        </p:spPr>
      </p:pic>
    </p:spTree>
    <p:extLst>
      <p:ext uri="{BB962C8B-B14F-4D97-AF65-F5344CB8AC3E}">
        <p14:creationId xmlns:p14="http://schemas.microsoft.com/office/powerpoint/2010/main" val="153791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C34E7-35D1-0545-B06D-74B844E20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470" y="26094"/>
            <a:ext cx="9771796" cy="68319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AA955-1760-EC41-87B6-D385BC4EE941}"/>
              </a:ext>
            </a:extLst>
          </p:cNvPr>
          <p:cNvSpPr txBox="1"/>
          <p:nvPr/>
        </p:nvSpPr>
        <p:spPr>
          <a:xfrm>
            <a:off x="491319" y="272956"/>
            <a:ext cx="1451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24120-0FC6-2D49-9469-461CFF6BF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688" y="2005546"/>
            <a:ext cx="75043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85211-EF0A-104C-A787-B447CB20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8" y="37769"/>
            <a:ext cx="6684483" cy="3875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E748F-C7FA-124D-9E80-5CD2C345279E}"/>
              </a:ext>
            </a:extLst>
          </p:cNvPr>
          <p:cNvSpPr txBox="1"/>
          <p:nvPr/>
        </p:nvSpPr>
        <p:spPr>
          <a:xfrm>
            <a:off x="8639033" y="327546"/>
            <a:ext cx="271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Failed attempts</a:t>
            </a:r>
          </a:p>
        </p:txBody>
      </p:sp>
    </p:spTree>
    <p:extLst>
      <p:ext uri="{BB962C8B-B14F-4D97-AF65-F5344CB8AC3E}">
        <p14:creationId xmlns:p14="http://schemas.microsoft.com/office/powerpoint/2010/main" val="323805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0B47-9FE6-C044-A43E-38BEF2B8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Kenematic</a:t>
            </a:r>
            <a:r>
              <a:rPr lang="en-US" dirty="0"/>
              <a:t> model (</a:t>
            </a:r>
            <a:r>
              <a:rPr lang="en-US" dirty="0" err="1"/>
              <a:t>Shengji</a:t>
            </a:r>
            <a:r>
              <a:rPr lang="en-US" dirty="0"/>
              <a:t> </a:t>
            </a:r>
            <a:r>
              <a:rPr lang="en-US" dirty="0" err="1"/>
              <a:t>wei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59248-8069-1646-AEEB-638D9418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62" y="1620411"/>
            <a:ext cx="7868127" cy="48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78</Words>
  <Application>Microsoft Macintosh PowerPoint</Application>
  <PresentationFormat>Widescreen</PresentationFormat>
  <Paragraphs>14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LMU-TUM Joint Meeting  9 August</vt:lpstr>
      <vt:lpstr>Botswana M6.4 intraplate earthquake</vt:lpstr>
      <vt:lpstr>Fault</vt:lpstr>
      <vt:lpstr>MT methods mapped faults (Moorkamp)</vt:lpstr>
      <vt:lpstr>PowerPoint Presentation</vt:lpstr>
      <vt:lpstr>PowerPoint Presentation</vt:lpstr>
      <vt:lpstr>Kenematic model (Shengji wei)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LMU-TUM Joint Meeting  9 August</dc:title>
  <dc:creator>ra49kil</dc:creator>
  <cp:lastModifiedBy>ra49kil</cp:lastModifiedBy>
  <cp:revision>1</cp:revision>
  <dcterms:created xsi:type="dcterms:W3CDTF">2022-08-09T09:14:16Z</dcterms:created>
  <dcterms:modified xsi:type="dcterms:W3CDTF">2022-08-09T09:39:33Z</dcterms:modified>
</cp:coreProperties>
</file>